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304" r:id="rId5"/>
    <p:sldId id="302" r:id="rId6"/>
    <p:sldId id="303" r:id="rId7"/>
    <p:sldId id="305" r:id="rId8"/>
    <p:sldId id="308" r:id="rId9"/>
    <p:sldId id="307" r:id="rId10"/>
    <p:sldId id="306" r:id="rId11"/>
    <p:sldId id="311" r:id="rId12"/>
    <p:sldId id="309" r:id="rId13"/>
    <p:sldId id="312" r:id="rId14"/>
    <p:sldId id="314" r:id="rId15"/>
    <p:sldId id="313" r:id="rId16"/>
    <p:sldId id="315" r:id="rId17"/>
    <p:sldId id="316" r:id="rId18"/>
    <p:sldId id="264" r:id="rId19"/>
    <p:sldId id="30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7A1"/>
    <a:srgbClr val="197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7" autoAdjust="0"/>
    <p:restoredTop sz="96374" autoAdjust="0"/>
  </p:normalViewPr>
  <p:slideViewPr>
    <p:cSldViewPr snapToGrid="0">
      <p:cViewPr varScale="1">
        <p:scale>
          <a:sx n="96" d="100"/>
          <a:sy n="96" d="100"/>
        </p:scale>
        <p:origin x="202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510FE50-D295-44F6-A7E7-AD19F05AC0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" y="773082"/>
            <a:ext cx="6175375" cy="5411817"/>
          </a:xfrm>
        </p:spPr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439317" y="2468664"/>
            <a:ext cx="4369724" cy="2178150"/>
          </a:xfrm>
        </p:spPr>
        <p:txBody>
          <a:bodyPr anchor="b">
            <a:normAutofit/>
          </a:bodyPr>
          <a:lstStyle>
            <a:lvl1pPr algn="r">
              <a:defRPr sz="2800" b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Наименование презентации (дисциплины курса)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323379" y="5197534"/>
            <a:ext cx="3505200" cy="46288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курса</a:t>
            </a: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9E861558-E90F-4C47-87C8-9ED96B285E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007" y="6342217"/>
            <a:ext cx="5269837" cy="30003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Наименование направления подготовки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E8652-403B-4FA8-ADF0-3C269C745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C9CFB-B654-478B-9E9E-538A6A069F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016" y="939155"/>
            <a:ext cx="6175783" cy="4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6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45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79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573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10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23051B-AABA-4DB6-A244-06F279FAD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2500313" y="3263900"/>
            <a:ext cx="9210675" cy="9731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Наименование раздела (модуля)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2525713" y="4521200"/>
            <a:ext cx="3228975" cy="4286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2499191" y="662439"/>
            <a:ext cx="1946275" cy="1619250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rgbClr val="0D47A1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0598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49665" cy="68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436" y="327428"/>
            <a:ext cx="9993284" cy="70721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39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52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3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6AC778-65FF-4A14-8854-52022D2D9620}" type="datetimeFigureOut">
              <a:rPr lang="ru-RU" smtClean="0"/>
              <a:pPr/>
              <a:t>17.05.2025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38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5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436" y="327428"/>
            <a:ext cx="10515600" cy="707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84178" y="62399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404F2377-CA3C-4579-BC2A-0CFAD27D7FD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BD9FC2-246E-4A67-A196-D2C1014C6EC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3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 userDrawn="1">
          <p15:clr>
            <a:srgbClr val="F26B43"/>
          </p15:clr>
        </p15:guide>
        <p15:guide id="2" orient="horz" pos="4156" userDrawn="1">
          <p15:clr>
            <a:srgbClr val="F26B43"/>
          </p15:clr>
        </p15:guide>
        <p15:guide id="3" pos="189" userDrawn="1">
          <p15:clr>
            <a:srgbClr val="F26B43"/>
          </p15:clr>
        </p15:guide>
        <p15:guide id="4" pos="75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1219-A41C-4287-99D1-FD9BDADAC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2701" y="2339925"/>
            <a:ext cx="5511758" cy="2178150"/>
          </a:xfrm>
        </p:spPr>
        <p:txBody>
          <a:bodyPr>
            <a:normAutofit/>
          </a:bodyPr>
          <a:lstStyle/>
          <a:p>
            <a:r>
              <a:rPr lang="ru-RU" dirty="0"/>
              <a:t>Проект на тему «Оценка риска сердечного приступа»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D978F2AC-5C72-424F-83D2-141980E25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3558" y="5293518"/>
            <a:ext cx="3421222" cy="462886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Автор: Толмачев В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96BDAE-7732-4F35-8F50-375E3D843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420" y="6342217"/>
            <a:ext cx="5269837" cy="300037"/>
          </a:xfrm>
        </p:spPr>
        <p:txBody>
          <a:bodyPr/>
          <a:lstStyle/>
          <a:p>
            <a:r>
              <a:rPr lang="ru-RU" dirty="0"/>
              <a:t>Факультет компьютерных технологий </a:t>
            </a:r>
          </a:p>
          <a:p>
            <a:pPr algn="l"/>
            <a:endParaRPr lang="ru-RU" dirty="0"/>
          </a:p>
        </p:txBody>
      </p:sp>
      <p:sp>
        <p:nvSpPr>
          <p:cNvPr id="3" name="Подзаголовок 4">
            <a:extLst>
              <a:ext uri="{FF2B5EF4-FFF2-40B4-BE49-F238E27FC236}">
                <a16:creationId xmlns:a16="http://schemas.microsoft.com/office/drawing/2014/main" id="{7899493B-2A74-3B0E-2811-828FF3DCF89D}"/>
              </a:ext>
            </a:extLst>
          </p:cNvPr>
          <p:cNvSpPr txBox="1">
            <a:spLocks/>
          </p:cNvSpPr>
          <p:nvPr/>
        </p:nvSpPr>
        <p:spPr>
          <a:xfrm>
            <a:off x="8173879" y="5756404"/>
            <a:ext cx="3700580" cy="462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/>
              <a:t>Преподаватель:</a:t>
            </a:r>
            <a:r>
              <a:rPr lang="ru-RU" sz="1600" b="0" i="1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sz="1600" b="0" dirty="0">
                <a:effectLst/>
                <a:latin typeface="Roboto" panose="02000000000000000000" pitchFamily="2" charset="0"/>
              </a:rPr>
              <a:t>Т</a:t>
            </a:r>
            <a:r>
              <a:rPr lang="ru-RU" sz="1600" dirty="0"/>
              <a:t>имофеев Г.А.  </a:t>
            </a:r>
          </a:p>
        </p:txBody>
      </p:sp>
      <p:pic>
        <p:nvPicPr>
          <p:cNvPr id="4098" name="Picture 2" descr="https://gemotest.ru/upload/resize_cache/iblock/0c5/nvbkt99d9v8ra349zx0k1fgtveb47zjd/842_472_2/Infark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9" y="565198"/>
            <a:ext cx="5664457" cy="55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62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2682" y="4683512"/>
            <a:ext cx="10532134" cy="7072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n-lt"/>
              </a:rPr>
              <a:t>Ответы бота на различные вопросы(здоровый человек</a:t>
            </a:r>
            <a:r>
              <a:rPr lang="en-US" sz="2400" dirty="0">
                <a:latin typeface="+mn-lt"/>
              </a:rPr>
              <a:t>,</a:t>
            </a:r>
            <a:r>
              <a:rPr lang="ru-RU" sz="2400" dirty="0">
                <a:latin typeface="+mn-lt"/>
              </a:rPr>
              <a:t>с проблемами</a:t>
            </a:r>
            <a:r>
              <a:rPr lang="en-US" sz="2400" dirty="0">
                <a:latin typeface="+mn-lt"/>
              </a:rPr>
              <a:t>,</a:t>
            </a:r>
            <a:r>
              <a:rPr lang="ru-RU" sz="2400" dirty="0">
                <a:latin typeface="+mn-lt"/>
              </a:rPr>
              <a:t> и с плохим здоровьем)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52" y="1429791"/>
            <a:ext cx="3306364" cy="28213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47" y="1429790"/>
            <a:ext cx="3103274" cy="28788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38F22E-B4CE-3C31-834F-0989E51D9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82" y="1429791"/>
            <a:ext cx="3632289" cy="29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865DC-500B-4577-5E66-0049BC82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F7C9F-9398-57EB-9A9F-D01A1EFB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технологии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E7C29-55DF-98CA-D873-A6B250B3660C}"/>
              </a:ext>
            </a:extLst>
          </p:cNvPr>
          <p:cNvSpPr txBox="1"/>
          <p:nvPr/>
        </p:nvSpPr>
        <p:spPr>
          <a:xfrm>
            <a:off x="769257" y="14191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/>
              <a:t>Telegram</a:t>
            </a:r>
            <a:r>
              <a:rPr lang="ru-RU" sz="2800" dirty="0"/>
              <a:t> </a:t>
            </a:r>
            <a:r>
              <a:rPr lang="ru-RU" sz="2800" dirty="0" err="1"/>
              <a:t>Bot</a:t>
            </a:r>
            <a:r>
              <a:rPr lang="ru-RU" sz="2800" dirty="0"/>
              <a:t> API – платформа для бота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09398C-E339-05D0-F000-844930690CD5}"/>
              </a:ext>
            </a:extLst>
          </p:cNvPr>
          <p:cNvSpPr txBox="1"/>
          <p:nvPr/>
        </p:nvSpPr>
        <p:spPr>
          <a:xfrm>
            <a:off x="769257" y="18036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/>
              <a:t>scikit-learn</a:t>
            </a:r>
            <a:r>
              <a:rPr lang="ru-RU" sz="2800" dirty="0"/>
              <a:t> – ML-фреймворк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4B5D5A-9B62-67B7-5305-D25FBCA44DB1}"/>
              </a:ext>
            </a:extLst>
          </p:cNvPr>
          <p:cNvSpPr txBox="1"/>
          <p:nvPr/>
        </p:nvSpPr>
        <p:spPr>
          <a:xfrm>
            <a:off x="769257" y="217301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/>
              <a:t>pandas</a:t>
            </a:r>
            <a:r>
              <a:rPr lang="ru-RU" sz="2800" dirty="0"/>
              <a:t>/</a:t>
            </a:r>
            <a:r>
              <a:rPr lang="ru-RU" sz="2800" dirty="0" err="1"/>
              <a:t>numpy</a:t>
            </a:r>
            <a:r>
              <a:rPr lang="ru-RU" sz="2800" dirty="0"/>
              <a:t> – обработка данных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37EC-8936-5699-AFED-B66C150B06DB}"/>
              </a:ext>
            </a:extLst>
          </p:cNvPr>
          <p:cNvSpPr txBox="1"/>
          <p:nvPr/>
        </p:nvSpPr>
        <p:spPr>
          <a:xfrm>
            <a:off x="769257" y="254234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/>
              <a:t>python-telegram-bot</a:t>
            </a:r>
            <a:r>
              <a:rPr lang="ru-RU" sz="2800" dirty="0"/>
              <a:t> – библиотека для </a:t>
            </a:r>
            <a:r>
              <a:rPr lang="ru-RU" sz="2800" dirty="0" err="1"/>
              <a:t>Telegram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5233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D08FC-5E73-5AB5-D451-55E3C63D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EC7E7F3-A716-26BF-252E-29C138992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Аналитика и результаты   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B23024-4740-1513-1B77-1031B43D8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856027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4EEC4-73CC-D3FD-261E-E5D2CC67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11A6F-6B8F-0CDD-2B1C-C718AE18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Аналитика и результаты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58DBCD-FB61-A89F-6264-180806DF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1272511"/>
            <a:ext cx="10363200" cy="3851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13023-58AF-60CB-5B0C-6FD43C486D5D}"/>
              </a:ext>
            </a:extLst>
          </p:cNvPr>
          <p:cNvSpPr txBox="1"/>
          <p:nvPr/>
        </p:nvSpPr>
        <p:spPr>
          <a:xfrm>
            <a:off x="2960914" y="52695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dirty="0"/>
              <a:t>Анализ риска сердечного приступа(с акцентом на курение)</a:t>
            </a:r>
            <a:endParaRPr lang="ru-RU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831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C99C1-A9AE-2230-4E95-FC731718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A6B3D0D-B192-D0CE-4C60-B299DDF17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Демонстрация  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0D6820-27CC-F487-8FEB-1508435BA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</a:t>
            </a:r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9577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9D308-FE96-DBA4-F5F7-3A3FE757D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5E1BE-E735-30D8-A775-795DBFE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Демонстрация  </a:t>
            </a:r>
            <a:endParaRPr lang="ru-RU" dirty="0"/>
          </a:p>
        </p:txBody>
      </p:sp>
      <p:pic>
        <p:nvPicPr>
          <p:cNvPr id="6" name="2025-05-16 23-06-14">
            <a:hlinkClick r:id="" action="ppaction://media"/>
            <a:extLst>
              <a:ext uri="{FF2B5EF4-FFF2-40B4-BE49-F238E27FC236}">
                <a16:creationId xmlns:a16="http://schemas.microsoft.com/office/drawing/2014/main" id="{93596E24-9EED-CFA1-2042-F2BFD8798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436" y="1034644"/>
            <a:ext cx="11513128" cy="50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C99C1-A9AE-2230-4E95-FC731718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A6B3D0D-B192-D0CE-4C60-B299DDF17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  <a:latin typeface="Roboto" panose="02000000000000000000" pitchFamily="2" charset="0"/>
              </a:rPr>
              <a:t>Заключение</a:t>
            </a:r>
            <a:r>
              <a:rPr lang="ru-RU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  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0D6820-27CC-F487-8FEB-1508435BA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0</a:t>
            </a:r>
            <a:r>
              <a:rPr lang="ru-RU" dirty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868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4EEC4-73CC-D3FD-261E-E5D2CC67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11A6F-6B8F-0CDD-2B1C-C718AE18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39436" y="1185720"/>
            <a:ext cx="113311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Достигнутые цели</a:t>
            </a:r>
            <a:r>
              <a:rPr lang="ru-RU" b="1" dirty="0" smtClean="0"/>
              <a:t>:</a:t>
            </a:r>
            <a:endParaRPr lang="ru-RU" b="1" dirty="0"/>
          </a:p>
          <a:p>
            <a:r>
              <a:rPr lang="ru-RU" dirty="0" smtClean="0"/>
              <a:t>1)Разработана </a:t>
            </a:r>
            <a:r>
              <a:rPr lang="ru-RU" dirty="0"/>
              <a:t>модель машинного обучения для оценки риска сердечного приступа, обеспечивающая высокую точность прогноза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2)Создан </a:t>
            </a:r>
            <a:r>
              <a:rPr lang="ru-RU" dirty="0"/>
              <a:t>удобный и интуитивно понятный </a:t>
            </a:r>
            <a:r>
              <a:rPr lang="ru-RU" dirty="0" err="1"/>
              <a:t>Telegram</a:t>
            </a:r>
            <a:r>
              <a:rPr lang="ru-RU" dirty="0"/>
              <a:t>-бот, позволяющий пользователям быстро получить первичную оценку своего состояния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3)Реализована </a:t>
            </a:r>
            <a:r>
              <a:rPr lang="ru-RU" dirty="0"/>
              <a:t>интеграция технологий: </a:t>
            </a:r>
            <a:r>
              <a:rPr lang="ru-RU" dirty="0" err="1"/>
              <a:t>Telegram</a:t>
            </a:r>
            <a:r>
              <a:rPr lang="ru-RU" dirty="0"/>
              <a:t> </a:t>
            </a:r>
            <a:r>
              <a:rPr lang="ru-RU" dirty="0" err="1"/>
              <a:t>Bot</a:t>
            </a:r>
            <a:r>
              <a:rPr lang="ru-RU" dirty="0"/>
              <a:t> API, </a:t>
            </a:r>
            <a:r>
              <a:rPr lang="ru-RU" dirty="0" err="1"/>
              <a:t>scikit-learn</a:t>
            </a:r>
            <a:r>
              <a:rPr lang="ru-RU" dirty="0"/>
              <a:t>, </a:t>
            </a:r>
            <a:r>
              <a:rPr lang="ru-RU" dirty="0" err="1"/>
              <a:t>pandas</a:t>
            </a:r>
            <a:r>
              <a:rPr lang="ru-RU" dirty="0"/>
              <a:t>/</a:t>
            </a:r>
            <a:r>
              <a:rPr lang="ru-RU" dirty="0" err="1"/>
              <a:t>numpy</a:t>
            </a:r>
            <a:r>
              <a:rPr lang="ru-RU" dirty="0"/>
              <a:t>, что обеспечило стабильную работу решения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b="1" dirty="0"/>
              <a:t>Сложности</a:t>
            </a:r>
            <a:r>
              <a:rPr lang="ru-RU" b="1" dirty="0" smtClean="0"/>
              <a:t>:</a:t>
            </a:r>
            <a:endParaRPr lang="ru-RU" b="1" dirty="0"/>
          </a:p>
          <a:p>
            <a:r>
              <a:rPr lang="ru-RU" dirty="0" smtClean="0"/>
              <a:t>1)Обработка </a:t>
            </a:r>
            <a:r>
              <a:rPr lang="ru-RU" dirty="0"/>
              <a:t>и очистка данных для обучения модели потребовала значительных временных затрат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2)Оптимизация </a:t>
            </a:r>
            <a:r>
              <a:rPr lang="ru-RU" dirty="0"/>
              <a:t>взаимодействия бота с пользователями, особенно при вводе некорректных данных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b="1" dirty="0"/>
              <a:t>Планы на развитие</a:t>
            </a:r>
            <a:r>
              <a:rPr lang="ru-RU" b="1" dirty="0" smtClean="0"/>
              <a:t>:</a:t>
            </a:r>
            <a:endParaRPr lang="ru-RU" b="1" dirty="0"/>
          </a:p>
          <a:p>
            <a:r>
              <a:rPr lang="ru-RU" dirty="0" smtClean="0"/>
              <a:t>1)Расширение </a:t>
            </a:r>
            <a:r>
              <a:rPr lang="ru-RU" dirty="0"/>
              <a:t>функционала бота: добавление рекомендаций по снижению риска и интеграция с медицинскими сервисами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2)Улучшение </a:t>
            </a:r>
            <a:r>
              <a:rPr lang="ru-RU" dirty="0"/>
              <a:t>модели за счёт использования большего объёма данных и более сложных алгоритмов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3)Разработка </a:t>
            </a:r>
            <a:r>
              <a:rPr lang="ru-RU" dirty="0"/>
              <a:t>мобильного приложения для более удобного доступа к инструменту.</a:t>
            </a:r>
          </a:p>
        </p:txBody>
      </p:sp>
    </p:spTree>
    <p:extLst>
      <p:ext uri="{BB962C8B-B14F-4D97-AF65-F5344CB8AC3E}">
        <p14:creationId xmlns:p14="http://schemas.microsoft.com/office/powerpoint/2010/main" val="218060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8294" y="4138449"/>
            <a:ext cx="16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ТГ-бот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0B09-06BE-4BB3-99DF-3B3CA3B77885}"/>
              </a:ext>
            </a:extLst>
          </p:cNvPr>
          <p:cNvSpPr txBox="1"/>
          <p:nvPr/>
        </p:nvSpPr>
        <p:spPr>
          <a:xfrm>
            <a:off x="8814609" y="1950449"/>
            <a:ext cx="16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854" y="1077322"/>
            <a:ext cx="3594939" cy="3050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59F22-F5F6-56BF-521E-10CD636C98CC}"/>
              </a:ext>
            </a:extLst>
          </p:cNvPr>
          <p:cNvSpPr txBox="1"/>
          <p:nvPr/>
        </p:nvSpPr>
        <p:spPr>
          <a:xfrm>
            <a:off x="6930054" y="1318032"/>
            <a:ext cx="612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https://github.com/tolmik311/TOI-PROJECT.git</a:t>
            </a:r>
          </a:p>
        </p:txBody>
      </p:sp>
    </p:spTree>
    <p:extLst>
      <p:ext uri="{BB962C8B-B14F-4D97-AF65-F5344CB8AC3E}">
        <p14:creationId xmlns:p14="http://schemas.microsoft.com/office/powerpoint/2010/main" val="402404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04349" y="5414539"/>
            <a:ext cx="4244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Россия, 681013, Комсомольск-на-Амуре,</a:t>
            </a:r>
            <a:br>
              <a:rPr lang="ru-RU" sz="1600" dirty="0"/>
            </a:br>
            <a:r>
              <a:rPr lang="ru-RU" sz="1600" dirty="0"/>
              <a:t>пр. Ленина 27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57026" y="6124228"/>
            <a:ext cx="6792813" cy="360040"/>
            <a:chOff x="607592" y="980728"/>
            <a:chExt cx="6792813" cy="3600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838623" y="980728"/>
              <a:ext cx="1935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/>
                <a:t>+7 (4217) 52-84-77</a:t>
              </a: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3133823" y="1002214"/>
              <a:ext cx="16652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 ktriz@knastu.ru</a:t>
              </a: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5159102" y="980728"/>
              <a:ext cx="22413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http://knastu.ru</a:t>
              </a:r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2" y="1016244"/>
              <a:ext cx="231029" cy="231029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188" y="1016245"/>
              <a:ext cx="283690" cy="25251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878" y="991550"/>
              <a:ext cx="280416" cy="280416"/>
            </a:xfrm>
            <a:prstGeom prst="rect">
              <a:avLst/>
            </a:prstGeom>
          </p:spPr>
        </p:pic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26" y="5551766"/>
            <a:ext cx="238888" cy="31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2312" y="2670465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7050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0810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05238" y="1539063"/>
            <a:ext cx="5606451" cy="41900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/>
              <a:t>Актуальность проблемы: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Сердечно-сосудистые заболевания — одна из основных причин смертности в мире. Раннее выявление факторов риска позволяет предотвратить серьезные последствия.</a:t>
            </a:r>
          </a:p>
        </p:txBody>
      </p:sp>
      <p:pic>
        <p:nvPicPr>
          <p:cNvPr id="1030" name="Picture 6" descr="https://encrypted-tbn0.gstatic.com/images?q=tbn:ANd9GcThXEf0W829UMt4n3mNhjhYqufynt6GaP6TXw&amp;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8" y="1345556"/>
            <a:ext cx="4924322" cy="29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0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42453" y="1091481"/>
            <a:ext cx="5546483" cy="1421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/>
              <a:t>Цель проекта: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Создание удобного инструмента для первичной оценки риска сердечного приступа на основе данных пользователя с использованием машинного обучения.</a:t>
            </a:r>
          </a:p>
          <a:p>
            <a:pPr marL="0" indent="0">
              <a:buNone/>
            </a:pPr>
            <a:r>
              <a:rPr lang="ru-RU" b="1" dirty="0"/>
              <a:t>Задачи: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Разработка модели предсказания риска</a:t>
            </a:r>
          </a:p>
          <a:p>
            <a:pPr marL="0" indent="0">
              <a:buNone/>
            </a:pPr>
            <a:r>
              <a:rPr lang="ru-RU" dirty="0"/>
              <a:t>Создание интуитивно понятного интерфейса в </a:t>
            </a:r>
            <a:r>
              <a:rPr lang="ru-RU" dirty="0" err="1"/>
              <a:t>Telegram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Обеспечение высокой точности прогноза</a:t>
            </a:r>
          </a:p>
        </p:txBody>
      </p:sp>
      <p:pic>
        <p:nvPicPr>
          <p:cNvPr id="2050" name="Picture 2" descr="https://xn----7sbbfo7a2ackfi0og.xn--p1ai/media/k2/items/cache/83c2446a0896df0a1f4af01c940ae1d9_X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75" y="1091481"/>
            <a:ext cx="5097536" cy="417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4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Архитектура решения 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6032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Архитектура решения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9933" y="5478166"/>
            <a:ext cx="10532134" cy="5865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BPMN-</a:t>
            </a:r>
            <a:r>
              <a:rPr lang="ru-RU" sz="2400" dirty="0">
                <a:latin typeface="+mn-lt"/>
              </a:rPr>
              <a:t>схема основного принципа работы ТГ-бота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8C77EB-CECE-391C-774B-B2AFC925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6" y="1204212"/>
            <a:ext cx="11077864" cy="41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0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Архитектура решения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367" y="5527327"/>
            <a:ext cx="10532134" cy="7072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URL-</a:t>
            </a:r>
            <a:r>
              <a:rPr lang="ru-RU" sz="2400" dirty="0">
                <a:latin typeface="+mn-lt"/>
              </a:rPr>
              <a:t>схема и </a:t>
            </a:r>
            <a:r>
              <a:rPr lang="en-US" sz="2400" dirty="0">
                <a:latin typeface="+mn-lt"/>
              </a:rPr>
              <a:t>ER-</a:t>
            </a:r>
            <a:r>
              <a:rPr lang="ru-RU" sz="2400" dirty="0">
                <a:latin typeface="+mn-lt"/>
              </a:rPr>
              <a:t>диаграмма ТГ 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43FABD-B00D-24E4-FC66-C545351C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37" y="1216851"/>
            <a:ext cx="4829464" cy="4023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7C3612-A01B-483E-B5E8-72B715B1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6851"/>
            <a:ext cx="4790201" cy="402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1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68501-BCED-3C6E-5E36-C0FC52B8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7133B6C-A021-AB81-50E5-D1B43408B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Реализация  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253888-9DDB-6ACE-71C7-EF8DA1681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</a:t>
            </a:r>
            <a:r>
              <a:rPr lang="en-US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497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b="0" i="0" dirty="0">
                <a:effectLst/>
                <a:latin typeface="Roboto" panose="02000000000000000000" pitchFamily="2" charset="0"/>
              </a:rPr>
              <a:t>Реализация 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0497" y="5527327"/>
            <a:ext cx="10489003" cy="7072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n-lt"/>
              </a:rPr>
              <a:t>Основное оформление ТГ-бота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64" y="1331497"/>
            <a:ext cx="7224512" cy="24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3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КнАГУ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6832</TotalTime>
  <Words>264</Words>
  <Application>Microsoft Office PowerPoint</Application>
  <PresentationFormat>Широкоэкранный</PresentationFormat>
  <Paragraphs>60</Paragraphs>
  <Slides>19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Open Sans</vt:lpstr>
      <vt:lpstr>Roboto</vt:lpstr>
      <vt:lpstr>Тема Office</vt:lpstr>
      <vt:lpstr>Проект на тему «Оценка риска сердечного приступа»</vt:lpstr>
      <vt:lpstr>Презентация PowerPoint</vt:lpstr>
      <vt:lpstr>Введение</vt:lpstr>
      <vt:lpstr>Цель и задачи</vt:lpstr>
      <vt:lpstr>Презентация PowerPoint</vt:lpstr>
      <vt:lpstr>Архитектура решения </vt:lpstr>
      <vt:lpstr>Архитектура решения </vt:lpstr>
      <vt:lpstr>Презентация PowerPoint</vt:lpstr>
      <vt:lpstr> Реализация  </vt:lpstr>
      <vt:lpstr>Создание проекта</vt:lpstr>
      <vt:lpstr>Использованные технологии</vt:lpstr>
      <vt:lpstr>Презентация PowerPoint</vt:lpstr>
      <vt:lpstr>Аналитика и результаты</vt:lpstr>
      <vt:lpstr>Презентация PowerPoint</vt:lpstr>
      <vt:lpstr>Демонстрация  </vt:lpstr>
      <vt:lpstr>Презентация PowerPoint</vt:lpstr>
      <vt:lpstr>Заключение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Oksa</dc:creator>
  <cp:lastModifiedBy>Владислав</cp:lastModifiedBy>
  <cp:revision>129</cp:revision>
  <dcterms:created xsi:type="dcterms:W3CDTF">2020-09-30T10:36:11Z</dcterms:created>
  <dcterms:modified xsi:type="dcterms:W3CDTF">2025-05-17T00:39:03Z</dcterms:modified>
</cp:coreProperties>
</file>